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rnardo Brandão Niebuhr dos Santos" initials="BBNdS" lastIdx="1" clrIdx="0">
    <p:extLst>
      <p:ext uri="{19B8F6BF-5375-455C-9EA6-DF929625EA0E}">
        <p15:presenceInfo xmlns:p15="http://schemas.microsoft.com/office/powerpoint/2012/main" userId="S::bernardo.brandao@nina.no::d7ac3fd1-39c2-476c-adb3-f7c9a76640f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1AE38-6493-43E0-A38D-70EAEE90E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F778BE-E446-4E1A-BBE1-AD13B9C077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6E4D6-07F3-4FD3-8E7F-7D4FDBAAD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6B324C-E0E3-487C-B28B-F99CB2D8C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A12D4-E657-47BB-AC5D-59528F473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73764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4461F-49C7-4A06-B046-F4EEC068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45C81C-5E28-43F5-9065-B1654A4296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CEED-C398-483D-B33F-00D955D06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9FB61-A796-49DC-8C12-94E85E10B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B2B26-F50D-4F3E-86CC-0AB0D8314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90237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6AA743-A959-4B81-A85D-47711FAE6F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A63171-0F3F-4A41-8F32-50CE433988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8C393-F06B-48ED-8DB0-D073FF5C0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B0F99-5304-46FD-8541-8115928BD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67443-7EC1-41CF-9724-CE419657F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26137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B9FF2-AC43-41C1-87A8-0041C42F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FE4F9-D022-4D33-A77F-DE72B5188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69D4B-F4FE-4C7F-B73B-637597DA1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3EB0F-F2D7-4DAF-82FB-4AC4B90CD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06999-9261-401A-9900-D6F240A5F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45988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1660-6C01-4FC2-AC58-24F6A3213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F54D4A-74D3-40F1-B381-06CC3272F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C6BDF-10EF-4247-A755-95309F5C2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3AC9E-8730-4B54-8C65-CC544DDA0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0BB2A-58F6-4938-AA85-CF9E2DEE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9655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6A6F8-E9FF-4909-9DA1-1921192F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AA254-4A41-4338-8261-BC2572FFA0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4C045-D655-47D7-A7F8-CAA446789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45EE7B-56B1-4E61-B34F-348C83E53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5D94F0-EDB8-488C-90CD-662729A2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53058-0A25-4565-97B0-8E4847D51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18020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8620C-E800-42E3-97BF-1A68528A2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B944F-283B-44CC-9D2A-4AA225882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591F77-7454-41A9-815A-3894BD156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32AE93-DEFD-418E-879C-2359544CF6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3C94EF-4915-45AD-8E5C-9645CC8C08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37F3C9-9F6C-47C6-A72B-5B6106E46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741CEA-706F-4BFD-B2DE-E3BC0CE7E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548890-4148-4BB8-9F22-D090B40F2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75552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1427C-9BFE-4CA0-8262-DA6D23588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0B999C-CBAF-403F-BE4B-8D4DC43AB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0DA820-B298-4A53-A91B-0C6E46543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63A958-9ACA-413F-88FF-C2854E290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35543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2F7439-2E23-42AB-B5FC-5F6C3FFB9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452F12-1723-46A6-8E0E-5DD0A7050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D86869-F4D0-4731-B5B1-949FFF927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0760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AB47A-3B72-4C9A-87B5-A1934CA85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7A063-1904-492E-9205-585C47EE8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50907-1E4B-46F8-920D-A2D98E3475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F0F87A-3014-4DB9-A40C-17CAC63EE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5152BF-F119-4787-B4EB-84F03B864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8D63A6-80E7-4C5C-85A5-005B5116A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92010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DA7BA-0095-44DD-857D-EEBA455DA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A81C5C-2CE2-409B-82E9-D48F94A576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5DD331-8071-49B0-A94B-868EB2FB9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0BF9E-2096-4182-8D69-EACB4B5DD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4CB777-81E0-4B31-90DD-EB8C3CCBD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21885-6644-483F-85F2-E6A6B419D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34613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FF75CE-04A5-462A-AFFE-BAA973E66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A1E58-4166-4F8E-9A0C-EA86F7EE9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A3FD7-4FE1-4570-A663-412348710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5A438-5679-4AA5-B8C1-5A155F8E18CC}" type="datetimeFigureOut">
              <a:rPr lang="nb-NO" smtClean="0"/>
              <a:t>19.01.2022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50DEE-02DA-49CB-A5E6-01FEF656AB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5C5CB-CB0D-4C04-86F5-D1EA215338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2B01C-3BBF-477C-9D2B-40AB9927ED1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13538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ttyimages.ie/detail/photo/shantytown-in-altamira-pa-brazil-royalty-free-image/694966040?adppopup=true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thumbs.dreamstime.com/b/aerial-view-indigenous-community-amazon-ecuador-207850836.jpg" TargetMode="Externa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47663"/>
            <a:ext cx="11430000" cy="616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136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1164" r="11789" b="-3060"/>
          <a:stretch/>
        </p:blipFill>
        <p:spPr bwMode="auto">
          <a:xfrm>
            <a:off x="4719092" y="7094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8" t="590" r="14646" b="-3786"/>
          <a:stretch/>
        </p:blipFill>
        <p:spPr bwMode="auto">
          <a:xfrm>
            <a:off x="8731060" y="27088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2" t="-6065" r="19338" b="-9916"/>
          <a:stretch/>
        </p:blipFill>
        <p:spPr bwMode="auto">
          <a:xfrm>
            <a:off x="869507" y="1"/>
            <a:ext cx="2492575" cy="2492575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06634" y="2353235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573818" y="2432343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RANDOM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4969809" y="2442493"/>
            <a:ext cx="17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CLUSTERS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646977" y="2442493"/>
            <a:ext cx="240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SMALL CLUSTER</a:t>
            </a:r>
            <a:endParaRPr lang="nb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287538" y="2502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080703" y="21079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90992" y="5212399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32003" y="4123248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2A8A71-0D50-4FB8-87B6-4DFED20027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02" t="13476" r="56279" b="64684"/>
          <a:stretch/>
        </p:blipFill>
        <p:spPr>
          <a:xfrm>
            <a:off x="768775" y="286843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5" name="Picture 3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CF67F8-8A78-4CE3-ADDE-0D76504DD9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2" t="14514" r="31299" b="63646"/>
          <a:stretch/>
        </p:blipFill>
        <p:spPr>
          <a:xfrm>
            <a:off x="4423981" y="2865225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6" name="Picture 3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6F46D0-66AF-4DE1-920A-20D1F1F0EE0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41" t="64253" r="31140" b="13907"/>
          <a:stretch/>
        </p:blipFill>
        <p:spPr>
          <a:xfrm>
            <a:off x="59125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7" name="Picture 3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59510A9-C062-4D74-A078-570CAF0D9A6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9" t="13558" r="6272" b="64602"/>
          <a:stretch/>
        </p:blipFill>
        <p:spPr>
          <a:xfrm>
            <a:off x="84058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8" name="Picture 3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042ACB-8CEF-4955-BBF0-D8425319AE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77" t="63934" r="6404" b="14226"/>
          <a:stretch/>
        </p:blipFill>
        <p:spPr>
          <a:xfrm>
            <a:off x="9894325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A7F2EAB-FE0B-441E-B1F0-24B86094395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46" t="6816" r="32657" b="56932"/>
          <a:stretch/>
        </p:blipFill>
        <p:spPr>
          <a:xfrm>
            <a:off x="833287" y="4492580"/>
            <a:ext cx="2295372" cy="1778193"/>
          </a:xfrm>
          <a:prstGeom prst="rect">
            <a:avLst/>
          </a:prstGeom>
        </p:spPr>
      </p:pic>
      <p:pic>
        <p:nvPicPr>
          <p:cNvPr id="39" name="Picture 38" descr="Diagram&#10;&#10;Description automatically generated">
            <a:extLst>
              <a:ext uri="{FF2B5EF4-FFF2-40B4-BE49-F238E27FC236}">
                <a16:creationId xmlns:a16="http://schemas.microsoft.com/office/drawing/2014/main" id="{130E3238-1039-417A-97DE-2367E282935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6" t="85386" r="64407" b="4775"/>
          <a:stretch/>
        </p:blipFill>
        <p:spPr>
          <a:xfrm>
            <a:off x="814858" y="6258072"/>
            <a:ext cx="2295372" cy="482600"/>
          </a:xfrm>
          <a:prstGeom prst="rect">
            <a:avLst/>
          </a:prstGeom>
        </p:spPr>
      </p:pic>
      <p:pic>
        <p:nvPicPr>
          <p:cNvPr id="40" name="Picture 39" descr="Diagram&#10;&#10;Description automatically generated">
            <a:extLst>
              <a:ext uri="{FF2B5EF4-FFF2-40B4-BE49-F238E27FC236}">
                <a16:creationId xmlns:a16="http://schemas.microsoft.com/office/drawing/2014/main" id="{ACCBD4C9-6079-48B1-A811-E5088A48BB7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3" t="6816" r="1067" b="56932"/>
          <a:stretch/>
        </p:blipFill>
        <p:spPr>
          <a:xfrm>
            <a:off x="4682266" y="4492580"/>
            <a:ext cx="2251004" cy="1778193"/>
          </a:xfrm>
          <a:prstGeom prst="rect">
            <a:avLst/>
          </a:prstGeom>
        </p:spPr>
      </p:pic>
      <p:pic>
        <p:nvPicPr>
          <p:cNvPr id="41" name="Picture 40" descr="Diagram&#10;&#10;Description automatically generated">
            <a:extLst>
              <a:ext uri="{FF2B5EF4-FFF2-40B4-BE49-F238E27FC236}">
                <a16:creationId xmlns:a16="http://schemas.microsoft.com/office/drawing/2014/main" id="{19886BCF-20D2-45FC-B519-66602E0E755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" t="85386" r="64407" b="4775"/>
          <a:stretch/>
        </p:blipFill>
        <p:spPr>
          <a:xfrm>
            <a:off x="4719711" y="6251722"/>
            <a:ext cx="2251005" cy="4826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pic>
        <p:nvPicPr>
          <p:cNvPr id="42" name="Picture 41" descr="Diagram&#10;&#10;Description automatically generated">
            <a:extLst>
              <a:ext uri="{FF2B5EF4-FFF2-40B4-BE49-F238E27FC236}">
                <a16:creationId xmlns:a16="http://schemas.microsoft.com/office/drawing/2014/main" id="{CBE44493-F18C-4C72-91FE-1DCADD269D7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01" t="49352" r="529" b="14396"/>
          <a:stretch/>
        </p:blipFill>
        <p:spPr>
          <a:xfrm>
            <a:off x="8707379" y="4492580"/>
            <a:ext cx="2251004" cy="1778193"/>
          </a:xfrm>
          <a:prstGeom prst="rect">
            <a:avLst/>
          </a:prstGeom>
        </p:spPr>
      </p:pic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825CE6E8-E52F-4035-BE1A-898EAB53A4B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" t="85386" r="64407" b="4775"/>
          <a:stretch/>
        </p:blipFill>
        <p:spPr>
          <a:xfrm>
            <a:off x="8687674" y="6251722"/>
            <a:ext cx="2251005" cy="482600"/>
          </a:xfrm>
          <a:prstGeom prst="rect">
            <a:avLst/>
          </a:prstGeom>
        </p:spPr>
      </p:pic>
      <p:pic>
        <p:nvPicPr>
          <p:cNvPr id="27" name="Picture 2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E7E4E78-B21D-43E3-9ACB-E59449644F4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40" t="63394" r="56141" b="14766"/>
          <a:stretch/>
        </p:blipFill>
        <p:spPr>
          <a:xfrm>
            <a:off x="2257297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920815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23" y="367695"/>
            <a:ext cx="5024718" cy="2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ind power">
            <a:extLst>
              <a:ext uri="{FF2B5EF4-FFF2-40B4-BE49-F238E27FC236}">
                <a16:creationId xmlns:a16="http://schemas.microsoft.com/office/drawing/2014/main" id="{688BAEEE-B353-4079-BF69-3A46613E36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7927" y="543205"/>
            <a:ext cx="4514850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809439"/>
            <a:ext cx="3671047" cy="2753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10">
            <a:extLst>
              <a:ext uri="{FF2B5EF4-FFF2-40B4-BE49-F238E27FC236}">
                <a16:creationId xmlns:a16="http://schemas.microsoft.com/office/drawing/2014/main" id="{2FA5CDDB-F2CB-46E2-95C3-DB3FEC22320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49" b="7551"/>
          <a:stretch/>
        </p:blipFill>
        <p:spPr>
          <a:xfrm>
            <a:off x="6416493" y="3568653"/>
            <a:ext cx="4816284" cy="27091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01029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E4572BC-CDCF-4EE9-A260-99B640232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49" y="608409"/>
            <a:ext cx="5381625" cy="336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erial view of the Baralaba coal mine. #mining #Australia | Aerial view,  Coal mining, Aerial">
            <a:extLst>
              <a:ext uri="{FF2B5EF4-FFF2-40B4-BE49-F238E27FC236}">
                <a16:creationId xmlns:a16="http://schemas.microsoft.com/office/drawing/2014/main" id="{2D3B2C35-4D90-4922-9665-7555AD24E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9425" y="951904"/>
            <a:ext cx="4762500" cy="267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tell Fýri Resort of Norway Hemsedal Norge - Sembo">
            <a:extLst>
              <a:ext uri="{FF2B5EF4-FFF2-40B4-BE49-F238E27FC236}">
                <a16:creationId xmlns:a16="http://schemas.microsoft.com/office/drawing/2014/main" id="{AEE63FBB-7A89-4507-AE45-867606908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4" y="3962400"/>
            <a:ext cx="461010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VESTVATN - ARCTIC CABINS BREKKE (NORDLAND) (Norge) - fra NOK 1040 | iBOOKED">
            <a:extLst>
              <a:ext uri="{FF2B5EF4-FFF2-40B4-BE49-F238E27FC236}">
                <a16:creationId xmlns:a16="http://schemas.microsoft.com/office/drawing/2014/main" id="{832839C2-BEEB-4716-BD92-C1A1C7F7B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25" y="3981450"/>
            <a:ext cx="3619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041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223" y="367695"/>
            <a:ext cx="5024718" cy="2709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3809439"/>
            <a:ext cx="3671047" cy="2753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VESTVATN - ARCTIC CABINS BREKKE (NORDLAND) (Norge) - fra NOK 1040 | iBOOKED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3300" y="3809439"/>
            <a:ext cx="3619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VESTVATN - ARCTIC CABINS BREKKE (NORDLAND) (Norge) - fra NOK 1040 | iBOOKED">
            <a:extLst>
              <a:ext uri="{FF2B5EF4-FFF2-40B4-BE49-F238E27FC236}">
                <a16:creationId xmlns:a16="http://schemas.microsoft.com/office/drawing/2014/main" id="{91A21407-A60A-4145-985B-42DD9416A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25" y="3981450"/>
            <a:ext cx="3619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010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hantytown In Altamira,PA,BRAZIL : Stock Photo">
            <a:extLst>
              <a:ext uri="{FF2B5EF4-FFF2-40B4-BE49-F238E27FC236}">
                <a16:creationId xmlns:a16="http://schemas.microsoft.com/office/drawing/2014/main" id="{05BD7019-DCDA-476F-A564-D8FE980FE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836" y="289671"/>
            <a:ext cx="6902992" cy="460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7617CF-C2ED-4135-8684-C5A4ABACA95A}"/>
              </a:ext>
            </a:extLst>
          </p:cNvPr>
          <p:cNvSpPr txBox="1"/>
          <p:nvPr/>
        </p:nvSpPr>
        <p:spPr>
          <a:xfrm>
            <a:off x="726141" y="501531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Shantytown In </a:t>
            </a:r>
            <a:r>
              <a:rPr lang="en-US" dirty="0" err="1">
                <a:hlinkClick r:id="rId3"/>
              </a:rPr>
              <a:t>Altamirapabrazil</a:t>
            </a:r>
            <a:r>
              <a:rPr lang="en-US" dirty="0">
                <a:hlinkClick r:id="rId3"/>
              </a:rPr>
              <a:t> High-Res Stock Photo - Getty Images</a:t>
            </a:r>
            <a:endParaRPr lang="nb-NO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0A8592F-B06D-4D5D-98C9-20F44DFC6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9280" y="1178858"/>
            <a:ext cx="4710676" cy="313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DEF5D5-BEE8-411B-93D5-6E7A8DFC439F}"/>
              </a:ext>
            </a:extLst>
          </p:cNvPr>
          <p:cNvSpPr txBox="1"/>
          <p:nvPr/>
        </p:nvSpPr>
        <p:spPr>
          <a:xfrm>
            <a:off x="6750423" y="592199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aerial-view-indigenous-community-amazon-ecuador-207850836.jpg (800×533) (dreamstime.com)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739218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1164" r="11789" b="-3060"/>
          <a:stretch/>
        </p:blipFill>
        <p:spPr bwMode="auto">
          <a:xfrm>
            <a:off x="4719092" y="7094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VESTVATN - ARCTIC CABINS BREKKE (NORDLAND) (Norge) - fra NOK 1040 | iBOOKED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4" t="-14617" r="15046" b="-7831"/>
          <a:stretch/>
        </p:blipFill>
        <p:spPr bwMode="auto">
          <a:xfrm>
            <a:off x="8687188" y="-73589"/>
            <a:ext cx="2492569" cy="2492569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2" t="-6065" r="19338" b="-9916"/>
          <a:stretch/>
        </p:blipFill>
        <p:spPr bwMode="auto">
          <a:xfrm>
            <a:off x="869507" y="1"/>
            <a:ext cx="2492575" cy="2492575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06634" y="2353235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348067" y="2442493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REGULAR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5230747" y="2442493"/>
            <a:ext cx="1256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CLUSTERED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956414" y="2442493"/>
            <a:ext cx="1723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CLUSTER</a:t>
            </a:r>
            <a:endParaRPr lang="nb-NO" dirty="0"/>
          </a:p>
        </p:txBody>
      </p:sp>
      <p:pic>
        <p:nvPicPr>
          <p:cNvPr id="8" name="Picture 7" descr="A picture containing timeline&#10;&#10;Description automatically generated">
            <a:extLst>
              <a:ext uri="{FF2B5EF4-FFF2-40B4-BE49-F238E27FC236}">
                <a16:creationId xmlns:a16="http://schemas.microsoft.com/office/drawing/2014/main" id="{8D6D26AB-BB8F-47AF-8351-5AE2B61A82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1" t="18082" r="83744" b="67480"/>
          <a:stretch/>
        </p:blipFill>
        <p:spPr>
          <a:xfrm>
            <a:off x="621450" y="2859740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4" name="Picture 1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7AD0FDA7-3263-4E00-AB55-BC87128A90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3" t="68218" r="83562" b="17344"/>
          <a:stretch/>
        </p:blipFill>
        <p:spPr>
          <a:xfrm>
            <a:off x="2128770" y="2868434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5" name="Picture 1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BFDAE02-317C-46EE-B861-A9F706370B2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4" t="18562" r="33451" b="67000"/>
          <a:stretch/>
        </p:blipFill>
        <p:spPr>
          <a:xfrm>
            <a:off x="4449382" y="2859740"/>
            <a:ext cx="1336215" cy="1298483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6" name="Picture 1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5C758ED-A3B5-454F-9D49-3622B7E71F4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74" t="68616" r="33441" b="16946"/>
          <a:stretch/>
        </p:blipFill>
        <p:spPr>
          <a:xfrm>
            <a:off x="5918599" y="2868434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7" name="Picture 16" descr="A picture containing timeline&#10;&#10;Description automatically generated">
            <a:extLst>
              <a:ext uri="{FF2B5EF4-FFF2-40B4-BE49-F238E27FC236}">
                <a16:creationId xmlns:a16="http://schemas.microsoft.com/office/drawing/2014/main" id="{B836FDAB-D03D-403B-9F0C-22E9DE4820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20" t="17538" r="8195" b="68024"/>
          <a:stretch/>
        </p:blipFill>
        <p:spPr>
          <a:xfrm>
            <a:off x="8434628" y="2859740"/>
            <a:ext cx="1336212" cy="1298481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8" name="Picture 17" descr="A picture containing timeline&#10;&#10;Description automatically generated">
            <a:extLst>
              <a:ext uri="{FF2B5EF4-FFF2-40B4-BE49-F238E27FC236}">
                <a16:creationId xmlns:a16="http://schemas.microsoft.com/office/drawing/2014/main" id="{CA3A71B0-2C35-4DAB-A3BB-2F5F403CDC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76" t="67395" r="8139" b="18167"/>
          <a:stretch/>
        </p:blipFill>
        <p:spPr>
          <a:xfrm>
            <a:off x="9894325" y="2868434"/>
            <a:ext cx="1336210" cy="1298479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287538" y="2502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080703" y="21079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5A1C8A1-29B1-4931-A14F-499A02802892}"/>
              </a:ext>
            </a:extLst>
          </p:cNvPr>
          <p:cNvGrpSpPr/>
          <p:nvPr/>
        </p:nvGrpSpPr>
        <p:grpSpPr>
          <a:xfrm>
            <a:off x="790728" y="4492580"/>
            <a:ext cx="2295372" cy="2200922"/>
            <a:chOff x="2715009" y="4802796"/>
            <a:chExt cx="1655973" cy="1933508"/>
          </a:xfrm>
        </p:grpSpPr>
        <p:pic>
          <p:nvPicPr>
            <p:cNvPr id="13" name="Picture 12" descr="Chart&#10;&#10;Description automatically generated">
              <a:extLst>
                <a:ext uri="{FF2B5EF4-FFF2-40B4-BE49-F238E27FC236}">
                  <a16:creationId xmlns:a16="http://schemas.microsoft.com/office/drawing/2014/main" id="{22FD7074-A00C-412F-ADC7-013302C139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3" t="5733" r="69352" b="55906"/>
            <a:stretch/>
          </p:blipFill>
          <p:spPr>
            <a:xfrm>
              <a:off x="2779059" y="4802796"/>
              <a:ext cx="1591923" cy="1578453"/>
            </a:xfrm>
            <a:prstGeom prst="rect">
              <a:avLst/>
            </a:prstGeom>
          </p:spPr>
        </p:pic>
        <p:pic>
          <p:nvPicPr>
            <p:cNvPr id="24" name="Picture 23" descr="Chart&#10;&#10;Description automatically generated">
              <a:extLst>
                <a:ext uri="{FF2B5EF4-FFF2-40B4-BE49-F238E27FC236}">
                  <a16:creationId xmlns:a16="http://schemas.microsoft.com/office/drawing/2014/main" id="{C11F9315-34AB-4CAF-A948-B37D56D563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2715009" y="6373904"/>
              <a:ext cx="1655973" cy="3624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164729" y="5323372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32003" y="4123248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1767CDB-FB1B-4CE4-BE41-371F073806C5}"/>
              </a:ext>
            </a:extLst>
          </p:cNvPr>
          <p:cNvGrpSpPr/>
          <p:nvPr/>
        </p:nvGrpSpPr>
        <p:grpSpPr>
          <a:xfrm>
            <a:off x="4493340" y="4532047"/>
            <a:ext cx="2464559" cy="2161455"/>
            <a:chOff x="4584145" y="4532047"/>
            <a:chExt cx="2464559" cy="2161455"/>
          </a:xfrm>
        </p:grpSpPr>
        <p:pic>
          <p:nvPicPr>
            <p:cNvPr id="29" name="Picture 28" descr="Chart&#10;&#10;Description automatically generated">
              <a:extLst>
                <a:ext uri="{FF2B5EF4-FFF2-40B4-BE49-F238E27FC236}">
                  <a16:creationId xmlns:a16="http://schemas.microsoft.com/office/drawing/2014/main" id="{578AF3EA-9B49-4CA5-BC10-7368E6E038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78" t="6116" r="22137" b="55523"/>
            <a:stretch/>
          </p:blipFill>
          <p:spPr>
            <a:xfrm>
              <a:off x="4842113" y="4532047"/>
              <a:ext cx="2206591" cy="1796761"/>
            </a:xfrm>
            <a:prstGeom prst="rect">
              <a:avLst/>
            </a:prstGeom>
          </p:spPr>
        </p:pic>
        <p:pic>
          <p:nvPicPr>
            <p:cNvPr id="30" name="Picture 29" descr="Chart&#10;&#10;Description automatically generated">
              <a:extLst>
                <a:ext uri="{FF2B5EF4-FFF2-40B4-BE49-F238E27FC236}">
                  <a16:creationId xmlns:a16="http://schemas.microsoft.com/office/drawing/2014/main" id="{27FAD0F1-0447-4EC7-A7B5-B7322BF0BA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4584145" y="6280980"/>
              <a:ext cx="2295372" cy="412522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9B6CF06-4C5F-486C-90EC-9937DC6023EB}"/>
              </a:ext>
            </a:extLst>
          </p:cNvPr>
          <p:cNvGrpSpPr/>
          <p:nvPr/>
        </p:nvGrpSpPr>
        <p:grpSpPr>
          <a:xfrm>
            <a:off x="8550280" y="4532047"/>
            <a:ext cx="2445509" cy="2161455"/>
            <a:chOff x="8550280" y="4532047"/>
            <a:chExt cx="2445509" cy="2161455"/>
          </a:xfrm>
        </p:grpSpPr>
        <p:pic>
          <p:nvPicPr>
            <p:cNvPr id="32" name="Picture 31" descr="Chart&#10;&#10;Description automatically generated">
              <a:extLst>
                <a:ext uri="{FF2B5EF4-FFF2-40B4-BE49-F238E27FC236}">
                  <a16:creationId xmlns:a16="http://schemas.microsoft.com/office/drawing/2014/main" id="{D45F822F-6212-4B8C-A4DA-803C45C7FD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85" t="49097" r="22460" b="12542"/>
            <a:stretch/>
          </p:blipFill>
          <p:spPr>
            <a:xfrm>
              <a:off x="8956414" y="4532047"/>
              <a:ext cx="2039375" cy="1796761"/>
            </a:xfrm>
            <a:prstGeom prst="rect">
              <a:avLst/>
            </a:prstGeom>
          </p:spPr>
        </p:pic>
        <p:pic>
          <p:nvPicPr>
            <p:cNvPr id="33" name="Picture 32" descr="Chart&#10;&#10;Description automatically generated">
              <a:extLst>
                <a:ext uri="{FF2B5EF4-FFF2-40B4-BE49-F238E27FC236}">
                  <a16:creationId xmlns:a16="http://schemas.microsoft.com/office/drawing/2014/main" id="{124963EA-BCCE-488E-8D03-DB91C5CC9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8550280" y="6280980"/>
              <a:ext cx="2295372" cy="4125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35120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1164" r="11789" b="-3060"/>
          <a:stretch/>
        </p:blipFill>
        <p:spPr bwMode="auto">
          <a:xfrm>
            <a:off x="4719092" y="7094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8" t="590" r="14646" b="-3786"/>
          <a:stretch/>
        </p:blipFill>
        <p:spPr bwMode="auto">
          <a:xfrm>
            <a:off x="8731060" y="27088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2" t="-6065" r="19338" b="-9916"/>
          <a:stretch/>
        </p:blipFill>
        <p:spPr bwMode="auto">
          <a:xfrm>
            <a:off x="869507" y="1"/>
            <a:ext cx="2492575" cy="2492575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06634" y="2353235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348067" y="2442493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REGULAR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4969809" y="2442493"/>
            <a:ext cx="17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CLUSTERS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646977" y="2442493"/>
            <a:ext cx="240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SMALL CLUSTER</a:t>
            </a:r>
            <a:endParaRPr lang="nb-NO" dirty="0"/>
          </a:p>
        </p:txBody>
      </p:sp>
      <p:pic>
        <p:nvPicPr>
          <p:cNvPr id="8" name="Picture 7" descr="A picture containing timeline&#10;&#10;Description automatically generated">
            <a:extLst>
              <a:ext uri="{FF2B5EF4-FFF2-40B4-BE49-F238E27FC236}">
                <a16:creationId xmlns:a16="http://schemas.microsoft.com/office/drawing/2014/main" id="{8D6D26AB-BB8F-47AF-8351-5AE2B61A82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1" t="18082" r="83744" b="67480"/>
          <a:stretch/>
        </p:blipFill>
        <p:spPr>
          <a:xfrm>
            <a:off x="621450" y="2859740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4" name="Picture 1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7AD0FDA7-3263-4E00-AB55-BC87128A90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3" t="68218" r="83562" b="17344"/>
          <a:stretch/>
        </p:blipFill>
        <p:spPr>
          <a:xfrm>
            <a:off x="2128770" y="2868434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5" name="Picture 1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BFDAE02-317C-46EE-B861-A9F706370B2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4" t="18562" r="33451" b="67000"/>
          <a:stretch/>
        </p:blipFill>
        <p:spPr>
          <a:xfrm>
            <a:off x="4449382" y="2859740"/>
            <a:ext cx="1336215" cy="1298483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6" name="Picture 15" descr="A picture containing timeline&#10;&#10;Description automatically generated">
            <a:extLst>
              <a:ext uri="{FF2B5EF4-FFF2-40B4-BE49-F238E27FC236}">
                <a16:creationId xmlns:a16="http://schemas.microsoft.com/office/drawing/2014/main" id="{25C758ED-A3B5-454F-9D49-3622B7E71F4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74" t="68616" r="33441" b="16946"/>
          <a:stretch/>
        </p:blipFill>
        <p:spPr>
          <a:xfrm>
            <a:off x="5918599" y="2868434"/>
            <a:ext cx="1336218" cy="1298486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7" name="Picture 16" descr="A picture containing timeline&#10;&#10;Description automatically generated">
            <a:extLst>
              <a:ext uri="{FF2B5EF4-FFF2-40B4-BE49-F238E27FC236}">
                <a16:creationId xmlns:a16="http://schemas.microsoft.com/office/drawing/2014/main" id="{B836FDAB-D03D-403B-9F0C-22E9DE4820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20" t="17538" r="8195" b="68024"/>
          <a:stretch/>
        </p:blipFill>
        <p:spPr>
          <a:xfrm>
            <a:off x="8434628" y="2859740"/>
            <a:ext cx="1336212" cy="1298481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pic>
        <p:nvPicPr>
          <p:cNvPr id="18" name="Picture 17" descr="A picture containing timeline&#10;&#10;Description automatically generated">
            <a:extLst>
              <a:ext uri="{FF2B5EF4-FFF2-40B4-BE49-F238E27FC236}">
                <a16:creationId xmlns:a16="http://schemas.microsoft.com/office/drawing/2014/main" id="{CA3A71B0-2C35-4DAB-A3BB-2F5F403CDC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76" t="67395" r="8139" b="18167"/>
          <a:stretch/>
        </p:blipFill>
        <p:spPr>
          <a:xfrm>
            <a:off x="9894325" y="2868434"/>
            <a:ext cx="1336210" cy="1298479"/>
          </a:xfrm>
          <a:prstGeom prst="rect">
            <a:avLst/>
          </a:prstGeom>
          <a:ln w="12700">
            <a:solidFill>
              <a:schemeClr val="bg1">
                <a:lumMod val="65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287538" y="2502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080703" y="21079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5A1C8A1-29B1-4931-A14F-499A02802892}"/>
              </a:ext>
            </a:extLst>
          </p:cNvPr>
          <p:cNvGrpSpPr/>
          <p:nvPr/>
        </p:nvGrpSpPr>
        <p:grpSpPr>
          <a:xfrm>
            <a:off x="790728" y="4492580"/>
            <a:ext cx="2295372" cy="2200922"/>
            <a:chOff x="2715009" y="4802796"/>
            <a:chExt cx="1655973" cy="1933508"/>
          </a:xfrm>
        </p:grpSpPr>
        <p:pic>
          <p:nvPicPr>
            <p:cNvPr id="13" name="Picture 12" descr="Chart&#10;&#10;Description automatically generated">
              <a:extLst>
                <a:ext uri="{FF2B5EF4-FFF2-40B4-BE49-F238E27FC236}">
                  <a16:creationId xmlns:a16="http://schemas.microsoft.com/office/drawing/2014/main" id="{22FD7074-A00C-412F-ADC7-013302C139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3" t="5733" r="69352" b="55906"/>
            <a:stretch/>
          </p:blipFill>
          <p:spPr>
            <a:xfrm>
              <a:off x="2779059" y="4802796"/>
              <a:ext cx="1591923" cy="1578453"/>
            </a:xfrm>
            <a:prstGeom prst="rect">
              <a:avLst/>
            </a:prstGeom>
          </p:spPr>
        </p:pic>
        <p:pic>
          <p:nvPicPr>
            <p:cNvPr id="24" name="Picture 23" descr="Chart&#10;&#10;Description automatically generated">
              <a:extLst>
                <a:ext uri="{FF2B5EF4-FFF2-40B4-BE49-F238E27FC236}">
                  <a16:creationId xmlns:a16="http://schemas.microsoft.com/office/drawing/2014/main" id="{C11F9315-34AB-4CAF-A948-B37D56D563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2715009" y="6373904"/>
              <a:ext cx="1655973" cy="3624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164729" y="5323372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32003" y="4123248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1767CDB-FB1B-4CE4-BE41-371F073806C5}"/>
              </a:ext>
            </a:extLst>
          </p:cNvPr>
          <p:cNvGrpSpPr/>
          <p:nvPr/>
        </p:nvGrpSpPr>
        <p:grpSpPr>
          <a:xfrm>
            <a:off x="4493340" y="4532047"/>
            <a:ext cx="2464559" cy="2161455"/>
            <a:chOff x="4584145" y="4532047"/>
            <a:chExt cx="2464559" cy="2161455"/>
          </a:xfrm>
        </p:grpSpPr>
        <p:pic>
          <p:nvPicPr>
            <p:cNvPr id="29" name="Picture 28" descr="Chart&#10;&#10;Description automatically generated">
              <a:extLst>
                <a:ext uri="{FF2B5EF4-FFF2-40B4-BE49-F238E27FC236}">
                  <a16:creationId xmlns:a16="http://schemas.microsoft.com/office/drawing/2014/main" id="{578AF3EA-9B49-4CA5-BC10-7368E6E038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78" t="6116" r="22137" b="55523"/>
            <a:stretch/>
          </p:blipFill>
          <p:spPr>
            <a:xfrm>
              <a:off x="4842113" y="4532047"/>
              <a:ext cx="2206591" cy="1796761"/>
            </a:xfrm>
            <a:prstGeom prst="rect">
              <a:avLst/>
            </a:prstGeom>
          </p:spPr>
        </p:pic>
        <p:pic>
          <p:nvPicPr>
            <p:cNvPr id="30" name="Picture 29" descr="Chart&#10;&#10;Description automatically generated">
              <a:extLst>
                <a:ext uri="{FF2B5EF4-FFF2-40B4-BE49-F238E27FC236}">
                  <a16:creationId xmlns:a16="http://schemas.microsoft.com/office/drawing/2014/main" id="{27FAD0F1-0447-4EC7-A7B5-B7322BF0BA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4584145" y="6280980"/>
              <a:ext cx="2295372" cy="412522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9B6CF06-4C5F-486C-90EC-9937DC6023EB}"/>
              </a:ext>
            </a:extLst>
          </p:cNvPr>
          <p:cNvGrpSpPr/>
          <p:nvPr/>
        </p:nvGrpSpPr>
        <p:grpSpPr>
          <a:xfrm>
            <a:off x="8550280" y="4532047"/>
            <a:ext cx="2445509" cy="2161455"/>
            <a:chOff x="8550280" y="4532047"/>
            <a:chExt cx="2445509" cy="2161455"/>
          </a:xfrm>
        </p:grpSpPr>
        <p:pic>
          <p:nvPicPr>
            <p:cNvPr id="32" name="Picture 31" descr="Chart&#10;&#10;Description automatically generated">
              <a:extLst>
                <a:ext uri="{FF2B5EF4-FFF2-40B4-BE49-F238E27FC236}">
                  <a16:creationId xmlns:a16="http://schemas.microsoft.com/office/drawing/2014/main" id="{D45F822F-6212-4B8C-A4DA-803C45C7FD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85" t="49097" r="22460" b="12542"/>
            <a:stretch/>
          </p:blipFill>
          <p:spPr>
            <a:xfrm>
              <a:off x="8956414" y="4532047"/>
              <a:ext cx="2039375" cy="1796761"/>
            </a:xfrm>
            <a:prstGeom prst="rect">
              <a:avLst/>
            </a:prstGeom>
          </p:spPr>
        </p:pic>
        <p:pic>
          <p:nvPicPr>
            <p:cNvPr id="33" name="Picture 32" descr="Chart&#10;&#10;Description automatically generated">
              <a:extLst>
                <a:ext uri="{FF2B5EF4-FFF2-40B4-BE49-F238E27FC236}">
                  <a16:creationId xmlns:a16="http://schemas.microsoft.com/office/drawing/2014/main" id="{124963EA-BCCE-488E-8D03-DB91C5CC9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8550280" y="6280980"/>
              <a:ext cx="2295372" cy="4125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1402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1164" r="11789" b="-3060"/>
          <a:stretch/>
        </p:blipFill>
        <p:spPr bwMode="auto">
          <a:xfrm>
            <a:off x="4719092" y="7094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8" t="590" r="14646" b="-3786"/>
          <a:stretch/>
        </p:blipFill>
        <p:spPr bwMode="auto">
          <a:xfrm>
            <a:off x="8731060" y="27088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2" t="-6065" r="19338" b="-9916"/>
          <a:stretch/>
        </p:blipFill>
        <p:spPr bwMode="auto">
          <a:xfrm>
            <a:off x="869507" y="1"/>
            <a:ext cx="2492575" cy="2492575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06634" y="2353235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348067" y="2442493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REGULAR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4969809" y="2442493"/>
            <a:ext cx="17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CLUSTERS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646977" y="2442493"/>
            <a:ext cx="240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SMALL CLUSTER</a:t>
            </a:r>
            <a:endParaRPr lang="nb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287538" y="2502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080703" y="21079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5A1C8A1-29B1-4931-A14F-499A02802892}"/>
              </a:ext>
            </a:extLst>
          </p:cNvPr>
          <p:cNvGrpSpPr/>
          <p:nvPr/>
        </p:nvGrpSpPr>
        <p:grpSpPr>
          <a:xfrm>
            <a:off x="790728" y="4492580"/>
            <a:ext cx="2295372" cy="2200922"/>
            <a:chOff x="2715009" y="4802796"/>
            <a:chExt cx="1655973" cy="1933508"/>
          </a:xfrm>
        </p:grpSpPr>
        <p:pic>
          <p:nvPicPr>
            <p:cNvPr id="13" name="Picture 12" descr="Chart&#10;&#10;Description automatically generated">
              <a:extLst>
                <a:ext uri="{FF2B5EF4-FFF2-40B4-BE49-F238E27FC236}">
                  <a16:creationId xmlns:a16="http://schemas.microsoft.com/office/drawing/2014/main" id="{22FD7074-A00C-412F-ADC7-013302C139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3" t="5733" r="69352" b="55906"/>
            <a:stretch/>
          </p:blipFill>
          <p:spPr>
            <a:xfrm>
              <a:off x="2779059" y="4802796"/>
              <a:ext cx="1591923" cy="1578453"/>
            </a:xfrm>
            <a:prstGeom prst="rect">
              <a:avLst/>
            </a:prstGeom>
          </p:spPr>
        </p:pic>
        <p:pic>
          <p:nvPicPr>
            <p:cNvPr id="24" name="Picture 23" descr="Chart&#10;&#10;Description automatically generated">
              <a:extLst>
                <a:ext uri="{FF2B5EF4-FFF2-40B4-BE49-F238E27FC236}">
                  <a16:creationId xmlns:a16="http://schemas.microsoft.com/office/drawing/2014/main" id="{C11F9315-34AB-4CAF-A948-B37D56D563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2715009" y="6373904"/>
              <a:ext cx="1655973" cy="362400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164729" y="5323372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32003" y="4123248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1767CDB-FB1B-4CE4-BE41-371F073806C5}"/>
              </a:ext>
            </a:extLst>
          </p:cNvPr>
          <p:cNvGrpSpPr/>
          <p:nvPr/>
        </p:nvGrpSpPr>
        <p:grpSpPr>
          <a:xfrm>
            <a:off x="4493340" y="4532047"/>
            <a:ext cx="2464559" cy="2161455"/>
            <a:chOff x="4584145" y="4532047"/>
            <a:chExt cx="2464559" cy="2161455"/>
          </a:xfrm>
        </p:grpSpPr>
        <p:pic>
          <p:nvPicPr>
            <p:cNvPr id="29" name="Picture 28" descr="Chart&#10;&#10;Description automatically generated">
              <a:extLst>
                <a:ext uri="{FF2B5EF4-FFF2-40B4-BE49-F238E27FC236}">
                  <a16:creationId xmlns:a16="http://schemas.microsoft.com/office/drawing/2014/main" id="{578AF3EA-9B49-4CA5-BC10-7368E6E038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78" t="6116" r="22137" b="55523"/>
            <a:stretch/>
          </p:blipFill>
          <p:spPr>
            <a:xfrm>
              <a:off x="4842113" y="4532047"/>
              <a:ext cx="2206591" cy="1796761"/>
            </a:xfrm>
            <a:prstGeom prst="rect">
              <a:avLst/>
            </a:prstGeom>
          </p:spPr>
        </p:pic>
        <p:pic>
          <p:nvPicPr>
            <p:cNvPr id="30" name="Picture 29" descr="Chart&#10;&#10;Description automatically generated">
              <a:extLst>
                <a:ext uri="{FF2B5EF4-FFF2-40B4-BE49-F238E27FC236}">
                  <a16:creationId xmlns:a16="http://schemas.microsoft.com/office/drawing/2014/main" id="{27FAD0F1-0447-4EC7-A7B5-B7322BF0BA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4584145" y="6280980"/>
              <a:ext cx="2295372" cy="412522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9B6CF06-4C5F-486C-90EC-9937DC6023EB}"/>
              </a:ext>
            </a:extLst>
          </p:cNvPr>
          <p:cNvGrpSpPr/>
          <p:nvPr/>
        </p:nvGrpSpPr>
        <p:grpSpPr>
          <a:xfrm>
            <a:off x="8550280" y="4532047"/>
            <a:ext cx="2445509" cy="2161455"/>
            <a:chOff x="8550280" y="4532047"/>
            <a:chExt cx="2445509" cy="2161455"/>
          </a:xfrm>
        </p:grpSpPr>
        <p:pic>
          <p:nvPicPr>
            <p:cNvPr id="32" name="Picture 31" descr="Chart&#10;&#10;Description automatically generated">
              <a:extLst>
                <a:ext uri="{FF2B5EF4-FFF2-40B4-BE49-F238E27FC236}">
                  <a16:creationId xmlns:a16="http://schemas.microsoft.com/office/drawing/2014/main" id="{D45F822F-6212-4B8C-A4DA-803C45C7FD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785" t="49097" r="22460" b="12542"/>
            <a:stretch/>
          </p:blipFill>
          <p:spPr>
            <a:xfrm>
              <a:off x="8956414" y="4532047"/>
              <a:ext cx="2039375" cy="1796761"/>
            </a:xfrm>
            <a:prstGeom prst="rect">
              <a:avLst/>
            </a:prstGeom>
          </p:spPr>
        </p:pic>
        <p:pic>
          <p:nvPicPr>
            <p:cNvPr id="33" name="Picture 32" descr="Chart&#10;&#10;Description automatically generated">
              <a:extLst>
                <a:ext uri="{FF2B5EF4-FFF2-40B4-BE49-F238E27FC236}">
                  <a16:creationId xmlns:a16="http://schemas.microsoft.com/office/drawing/2014/main" id="{124963EA-BCCE-488E-8D03-DB91C5CC9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6" t="86022" r="69352" b="5171"/>
            <a:stretch/>
          </p:blipFill>
          <p:spPr>
            <a:xfrm>
              <a:off x="8550280" y="6280980"/>
              <a:ext cx="2295372" cy="412522"/>
            </a:xfrm>
            <a:prstGeom prst="rect">
              <a:avLst/>
            </a:prstGeom>
          </p:spPr>
        </p:pic>
      </p:grp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2A8A71-0D50-4FB8-87B6-4DFED200270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4727" r="81215" b="63433"/>
          <a:stretch/>
        </p:blipFill>
        <p:spPr>
          <a:xfrm>
            <a:off x="768775" y="286843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4" name="Picture 3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08141D-604D-4A84-987F-F36B9908F5A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3" t="64889" r="81813" b="13271"/>
          <a:stretch/>
        </p:blipFill>
        <p:spPr>
          <a:xfrm>
            <a:off x="2263393" y="2868434"/>
            <a:ext cx="1261315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5" name="Picture 3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CF67F8-8A78-4CE3-ADDE-0D76504DD90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2" t="14514" r="31299" b="63646"/>
          <a:stretch/>
        </p:blipFill>
        <p:spPr>
          <a:xfrm>
            <a:off x="4423981" y="2865225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6" name="Picture 3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6F46D0-66AF-4DE1-920A-20D1F1F0EE0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41" t="64253" r="31140" b="13907"/>
          <a:stretch/>
        </p:blipFill>
        <p:spPr>
          <a:xfrm>
            <a:off x="59125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7" name="Picture 3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59510A9-C062-4D74-A078-570CAF0D9A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9" t="13558" r="6272" b="64602"/>
          <a:stretch/>
        </p:blipFill>
        <p:spPr>
          <a:xfrm>
            <a:off x="84058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8" name="Picture 3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042ACB-8CEF-4955-BBF0-D8425319AE2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77" t="63934" r="6404" b="14226"/>
          <a:stretch/>
        </p:blipFill>
        <p:spPr>
          <a:xfrm>
            <a:off x="9894325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09772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6ED4F94-7B93-43F7-BD18-38D5CB31B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1164" r="11789" b="-3060"/>
          <a:stretch/>
        </p:blipFill>
        <p:spPr bwMode="auto">
          <a:xfrm>
            <a:off x="4719092" y="7094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>
            <a:extLst>
              <a:ext uri="{FF2B5EF4-FFF2-40B4-BE49-F238E27FC236}">
                <a16:creationId xmlns:a16="http://schemas.microsoft.com/office/drawing/2014/main" id="{1530E28D-BA71-47DE-A4A3-7F8650551F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8" t="590" r="14646" b="-3786"/>
          <a:stretch/>
        </p:blipFill>
        <p:spPr bwMode="auto">
          <a:xfrm>
            <a:off x="8731060" y="27088"/>
            <a:ext cx="2326530" cy="2326530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6DEED79-E2AC-48AA-AC49-57A01BED3C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2" t="-6065" r="19338" b="-9916"/>
          <a:stretch/>
        </p:blipFill>
        <p:spPr bwMode="auto">
          <a:xfrm>
            <a:off x="869507" y="1"/>
            <a:ext cx="2492575" cy="2492575"/>
          </a:xfrm>
          <a:custGeom>
            <a:avLst/>
            <a:gdLst/>
            <a:ahLst/>
            <a:cxnLst/>
            <a:rect l="l" t="t" r="r" b="b"/>
            <a:pathLst>
              <a:path w="2849586" h="2849586">
                <a:moveTo>
                  <a:pt x="1424793" y="0"/>
                </a:moveTo>
                <a:cubicBezTo>
                  <a:pt x="2211684" y="0"/>
                  <a:pt x="2849586" y="637902"/>
                  <a:pt x="2849586" y="1424793"/>
                </a:cubicBezTo>
                <a:cubicBezTo>
                  <a:pt x="2849586" y="2211684"/>
                  <a:pt x="2211684" y="2849586"/>
                  <a:pt x="1424793" y="2849586"/>
                </a:cubicBezTo>
                <a:cubicBezTo>
                  <a:pt x="637902" y="2849586"/>
                  <a:pt x="0" y="2211684"/>
                  <a:pt x="0" y="1424793"/>
                </a:cubicBezTo>
                <a:cubicBezTo>
                  <a:pt x="0" y="637902"/>
                  <a:pt x="637902" y="0"/>
                  <a:pt x="1424793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55EF4D3-8992-42FC-B4B8-C07DEDEEC092}"/>
              </a:ext>
            </a:extLst>
          </p:cNvPr>
          <p:cNvCxnSpPr/>
          <p:nvPr/>
        </p:nvCxnSpPr>
        <p:spPr>
          <a:xfrm>
            <a:off x="506634" y="2353235"/>
            <a:ext cx="1087755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CBF6B9-06D7-4FF6-8DF0-A31EC7C4BEE2}"/>
              </a:ext>
            </a:extLst>
          </p:cNvPr>
          <p:cNvSpPr txBox="1"/>
          <p:nvPr/>
        </p:nvSpPr>
        <p:spPr>
          <a:xfrm>
            <a:off x="1581577" y="2405868"/>
            <a:ext cx="1068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REGULAR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54F34B-11ED-4EC2-82B3-DE153B256BF9}"/>
              </a:ext>
            </a:extLst>
          </p:cNvPr>
          <p:cNvSpPr txBox="1"/>
          <p:nvPr/>
        </p:nvSpPr>
        <p:spPr>
          <a:xfrm>
            <a:off x="4969809" y="2442493"/>
            <a:ext cx="1769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CLUSTERS</a:t>
            </a:r>
            <a:endParaRPr lang="nb-NO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24307-24EE-4976-A8BF-552F0684B898}"/>
              </a:ext>
            </a:extLst>
          </p:cNvPr>
          <p:cNvSpPr txBox="1"/>
          <p:nvPr/>
        </p:nvSpPr>
        <p:spPr>
          <a:xfrm>
            <a:off x="8646977" y="2442493"/>
            <a:ext cx="240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SMALL CLUSTER</a:t>
            </a:r>
            <a:endParaRPr lang="nb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C0ADF-8832-4ECE-B93D-3ABAFA38FDFD}"/>
              </a:ext>
            </a:extLst>
          </p:cNvPr>
          <p:cNvSpPr txBox="1"/>
          <p:nvPr/>
        </p:nvSpPr>
        <p:spPr>
          <a:xfrm>
            <a:off x="287538" y="2502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endParaRPr lang="nb-NO"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300D26-B55B-4AE1-AB8D-146081468D7B}"/>
              </a:ext>
            </a:extLst>
          </p:cNvPr>
          <p:cNvSpPr txBox="1"/>
          <p:nvPr/>
        </p:nvSpPr>
        <p:spPr>
          <a:xfrm>
            <a:off x="4149399" y="25024"/>
            <a:ext cx="3802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</a:t>
            </a:r>
            <a:endParaRPr lang="nb-NO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722F8F-3107-4401-9680-FF7DBFAF1002}"/>
              </a:ext>
            </a:extLst>
          </p:cNvPr>
          <p:cNvSpPr txBox="1"/>
          <p:nvPr/>
        </p:nvSpPr>
        <p:spPr>
          <a:xfrm>
            <a:off x="8080703" y="21079"/>
            <a:ext cx="3754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endParaRPr lang="nb-NO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742FEBA-B88B-4844-859F-03C7368A8D1E}"/>
              </a:ext>
            </a:extLst>
          </p:cNvPr>
          <p:cNvSpPr txBox="1"/>
          <p:nvPr/>
        </p:nvSpPr>
        <p:spPr>
          <a:xfrm rot="16200000">
            <a:off x="-90992" y="5212399"/>
            <a:ext cx="15723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Correlation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70A7AC6-4A2D-4A70-BD2A-0D8F94BACBBA}"/>
              </a:ext>
            </a:extLst>
          </p:cNvPr>
          <p:cNvSpPr txBox="1"/>
          <p:nvPr/>
        </p:nvSpPr>
        <p:spPr>
          <a:xfrm>
            <a:off x="4632003" y="4123248"/>
            <a:ext cx="2611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Nearest           Cumulative</a:t>
            </a:r>
            <a:endParaRPr lang="nb-NO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F2A8A71-0D50-4FB8-87B6-4DFED20027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" t="14727" r="81215" b="63433"/>
          <a:stretch/>
        </p:blipFill>
        <p:spPr>
          <a:xfrm>
            <a:off x="768775" y="286843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4" name="Picture 3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08141D-604D-4A84-987F-F36B9908F5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3" t="64889" r="81813" b="13271"/>
          <a:stretch/>
        </p:blipFill>
        <p:spPr>
          <a:xfrm>
            <a:off x="2263393" y="2868434"/>
            <a:ext cx="1261315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5" name="Picture 3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CF67F8-8A78-4CE3-ADDE-0D76504DD9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82" t="14514" r="31299" b="63646"/>
          <a:stretch/>
        </p:blipFill>
        <p:spPr>
          <a:xfrm>
            <a:off x="4423981" y="2865225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6" name="Picture 3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6F46D0-66AF-4DE1-920A-20D1F1F0EE0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41" t="64253" r="31140" b="13907"/>
          <a:stretch/>
        </p:blipFill>
        <p:spPr>
          <a:xfrm>
            <a:off x="59125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7" name="Picture 3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59510A9-C062-4D74-A078-570CAF0D9A6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09" t="13558" r="6272" b="64602"/>
          <a:stretch/>
        </p:blipFill>
        <p:spPr>
          <a:xfrm>
            <a:off x="8405803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8" name="Picture 3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042ACB-8CEF-4955-BBF0-D8425319AE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77" t="63934" r="6404" b="14226"/>
          <a:stretch/>
        </p:blipFill>
        <p:spPr>
          <a:xfrm>
            <a:off x="9894325" y="2865224"/>
            <a:ext cx="1330792" cy="130489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A7F2EAB-FE0B-441E-B1F0-24B86094395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4" t="6573" r="64379" b="57175"/>
          <a:stretch/>
        </p:blipFill>
        <p:spPr>
          <a:xfrm>
            <a:off x="833287" y="4492580"/>
            <a:ext cx="2295372" cy="1778193"/>
          </a:xfrm>
          <a:prstGeom prst="rect">
            <a:avLst/>
          </a:prstGeom>
        </p:spPr>
      </p:pic>
      <p:pic>
        <p:nvPicPr>
          <p:cNvPr id="39" name="Picture 38" descr="Diagram&#10;&#10;Description automatically generated">
            <a:extLst>
              <a:ext uri="{FF2B5EF4-FFF2-40B4-BE49-F238E27FC236}">
                <a16:creationId xmlns:a16="http://schemas.microsoft.com/office/drawing/2014/main" id="{130E3238-1039-417A-97DE-2367E282935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6" t="85386" r="64407" b="4775"/>
          <a:stretch/>
        </p:blipFill>
        <p:spPr>
          <a:xfrm>
            <a:off x="814858" y="6258072"/>
            <a:ext cx="2295372" cy="482600"/>
          </a:xfrm>
          <a:prstGeom prst="rect">
            <a:avLst/>
          </a:prstGeom>
        </p:spPr>
      </p:pic>
      <p:pic>
        <p:nvPicPr>
          <p:cNvPr id="40" name="Picture 39" descr="Diagram&#10;&#10;Description automatically generated">
            <a:extLst>
              <a:ext uri="{FF2B5EF4-FFF2-40B4-BE49-F238E27FC236}">
                <a16:creationId xmlns:a16="http://schemas.microsoft.com/office/drawing/2014/main" id="{ACCBD4C9-6079-48B1-A811-E5088A48BB7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63" t="6816" r="1067" b="56932"/>
          <a:stretch/>
        </p:blipFill>
        <p:spPr>
          <a:xfrm>
            <a:off x="4682266" y="4492580"/>
            <a:ext cx="2251004" cy="1778193"/>
          </a:xfrm>
          <a:prstGeom prst="rect">
            <a:avLst/>
          </a:prstGeom>
        </p:spPr>
      </p:pic>
      <p:pic>
        <p:nvPicPr>
          <p:cNvPr id="41" name="Picture 40" descr="Diagram&#10;&#10;Description automatically generated">
            <a:extLst>
              <a:ext uri="{FF2B5EF4-FFF2-40B4-BE49-F238E27FC236}">
                <a16:creationId xmlns:a16="http://schemas.microsoft.com/office/drawing/2014/main" id="{19886BCF-20D2-45FC-B519-66602E0E755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" t="85386" r="64407" b="4775"/>
          <a:stretch/>
        </p:blipFill>
        <p:spPr>
          <a:xfrm>
            <a:off x="4719711" y="6251722"/>
            <a:ext cx="2251005" cy="4826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6C22DFD-91E3-4E63-9800-1CF717D62D9F}"/>
              </a:ext>
            </a:extLst>
          </p:cNvPr>
          <p:cNvSpPr txBox="1"/>
          <p:nvPr/>
        </p:nvSpPr>
        <p:spPr>
          <a:xfrm>
            <a:off x="4951488" y="6546936"/>
            <a:ext cx="18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Zone of Influence</a:t>
            </a:r>
            <a:endParaRPr lang="nb-NO" dirty="0"/>
          </a:p>
        </p:txBody>
      </p:sp>
      <p:pic>
        <p:nvPicPr>
          <p:cNvPr id="42" name="Picture 41" descr="Diagram&#10;&#10;Description automatically generated">
            <a:extLst>
              <a:ext uri="{FF2B5EF4-FFF2-40B4-BE49-F238E27FC236}">
                <a16:creationId xmlns:a16="http://schemas.microsoft.com/office/drawing/2014/main" id="{CBE44493-F18C-4C72-91FE-1DCADD269D7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01" t="49352" r="529" b="14396"/>
          <a:stretch/>
        </p:blipFill>
        <p:spPr>
          <a:xfrm>
            <a:off x="8707379" y="4492580"/>
            <a:ext cx="2251004" cy="1778193"/>
          </a:xfrm>
          <a:prstGeom prst="rect">
            <a:avLst/>
          </a:prstGeom>
        </p:spPr>
      </p:pic>
      <p:pic>
        <p:nvPicPr>
          <p:cNvPr id="43" name="Picture 42" descr="Diagram&#10;&#10;Description automatically generated">
            <a:extLst>
              <a:ext uri="{FF2B5EF4-FFF2-40B4-BE49-F238E27FC236}">
                <a16:creationId xmlns:a16="http://schemas.microsoft.com/office/drawing/2014/main" id="{825CE6E8-E52F-4035-BE1A-898EAB53A4B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" t="85386" r="64407" b="4775"/>
          <a:stretch/>
        </p:blipFill>
        <p:spPr>
          <a:xfrm>
            <a:off x="8687674" y="6251722"/>
            <a:ext cx="2251005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35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93</Words>
  <Application>Microsoft Office PowerPoint</Application>
  <PresentationFormat>Widescreen</PresentationFormat>
  <Paragraphs>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Bernardo Brandão Niebuhr dos Santos</dc:creator>
  <cp:lastModifiedBy>Bernardo Brandão Niebuhr dos Santos</cp:lastModifiedBy>
  <cp:revision>17</cp:revision>
  <dcterms:created xsi:type="dcterms:W3CDTF">2022-01-11T11:48:33Z</dcterms:created>
  <dcterms:modified xsi:type="dcterms:W3CDTF">2022-01-19T10:38:53Z</dcterms:modified>
</cp:coreProperties>
</file>

<file path=docProps/thumbnail.jpeg>
</file>